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950075" cy="9236075"/>
  <p:defaultTextStyle>
    <a:defPPr>
      <a:defRPr lang="es-MX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78" d="100"/>
          <a:sy n="78" d="100"/>
        </p:scale>
        <p:origin x="180" y="6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F9568E9-B01F-4A9F-8EC4-B3A128BB0E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06FA3C8-30EF-4C7C-937D-F6377172A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881A9F7-93B7-40B0-9721-F2B82A4724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79F376-E37B-45EF-BC89-7FA00D91B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1460C5-A292-4BAD-A1EB-4CC04B9E12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86972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73E31B-FEC8-4931-B5D1-7E2ADC524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FEA50930-CEFE-45E2-ABC3-692209A41F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7A37163-3409-42CC-812A-5B932C796A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00CE3C4-6459-42E3-A457-0EAFEE1318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660FFD0-07A4-4ED8-BD02-D71DB6C8E9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44142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9A72A637-5570-441D-88F7-A4DDAB7E0FC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823F62C-7911-45F3-927C-BFAEEDCA92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0BC920E-32FF-408F-8908-BEC58A49A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9D2E1A1-DBB1-49CE-B79D-B844F50D2A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B87DBD-54F5-404D-B74F-49CF0910B4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8999522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D09A41-8D39-4920-8575-B2F763D072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8474EC-E434-4FA3-B0EE-4B348C2DA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ACFD88A-FA3C-441E-BE44-8BD26750D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B460712-499A-4E5D-95D2-A5BC9750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AE335B4-562B-4BB5-94C0-DCBBB125F2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459068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7C54D68-2381-4C23-9C52-136E5205E7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C998CD4-5994-4F64-9298-512F12F92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153853-4B1A-4C7E-A022-90DAB83BFB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6799C3-7CC9-45C7-916E-E9935E348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539797A-59B4-4CF0-B0D4-52D7C26B5E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84218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039562E-BA47-46CC-AE9C-FCA25EA38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A0D79F-4C1E-452A-98E4-7F34A5D2C1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F097B3C-5DD1-4942-9DB3-072A215D91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402F054-D729-4DC4-94BA-7CB97C6E6A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5B13FC8-CCEA-4420-BCE1-723EFB4D26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B6F111-2E67-4383-B75E-BCA2D11A1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91735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82BD24-0341-4334-92F4-3376850B12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9D22834-AD77-4523-9070-F31D5BFAF2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BC5A436-ECAC-458E-8B86-07CEA6D1FB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284973CF-7893-44BC-884D-1AE2AC594F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7CD97E18-A0D3-42DE-9411-141BCE63C2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CFF0C14-4857-4D6A-9F32-75692F77E8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5617E6DB-8615-480C-82D7-66422D557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D35E008-5209-45D0-87FF-88271A6038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85859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96DC87-0985-4A49-B976-7AF39CD8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C60F07-0874-449E-AC7D-05DB15D4D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FE442AE-9F81-4517-AB26-CFA6F978C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59DAEA6-EFA1-4361-8003-2D4A23E31E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4345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B70176-4E89-4051-8BFB-44B10ABB25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AD6F290-4F0C-40B1-91BE-E1928A21E7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F1B37D7-C839-4DDC-8A8A-B9BF6D68EC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280230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6E39B0-406A-42CB-9227-7F3C0D0BC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6411F5-95CA-46AB-91C1-5274ED8283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4B7D3173-65B7-4C1E-BD8E-211ACE114B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047CF1-4108-454F-A04B-20EB1B23E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362303E-C585-402D-A072-BE5722DAD5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52C5DAA-E88B-47D2-9683-CEF580E18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018744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2B819A-7A0D-4F07-8C74-CE27C73CB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2F95B98-E074-4986-9C1E-B34465B1538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MX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DE51A7-549C-45DF-8ED5-F35E765CC9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C0BEE2A-FEEE-4D76-8FF0-D14EA0DF3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90A72AF-8270-4346-BC80-AD6F9DA06A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570ACD3-11CB-4E2E-A329-B9621C9772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2543484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399FA73-98AD-4D05-8F4E-98EF2B71C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MX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8921C22-8A7E-4D67-99C5-166F745444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MX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04C9960-84D2-4325-95EE-1E4F113770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E7ECB9-773B-41B2-9C31-E195C19F7F17}" type="datetimeFigureOut">
              <a:rPr lang="es-MX" smtClean="0"/>
              <a:t>06/02/2026</a:t>
            </a:fld>
            <a:endParaRPr lang="es-MX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5C630C6-412E-498B-9D1E-0B70B23890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B49BA3-FBB6-4918-91C9-27751A10992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BAAF48-7E5C-4C8F-92D2-99FE2B80E504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06311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F4E080-1B28-414B-8AA9-1BBD9B05223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80B81E-2E3B-4FE9-A373-1B9EE3CF960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4712CDA-8E26-46B1-ADF9-458013DEEA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5801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16F220-458F-4CEA-8906-7F47F8FF84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11" name="Marcador de contenido 10">
            <a:extLst>
              <a:ext uri="{FF2B5EF4-FFF2-40B4-BE49-F238E27FC236}">
                <a16:creationId xmlns:a16="http://schemas.microsoft.com/office/drawing/2014/main" id="{35010531-E075-4A5F-A20B-31D8B71D0F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5012060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7509B2-42B5-453A-BE2B-5D085E20BB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MX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ED4F14DB-9B60-4FBB-A527-42EAD335602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41347125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0</Words>
  <Application>Microsoft Office PowerPoint</Application>
  <PresentationFormat>Panorámica</PresentationFormat>
  <Paragraphs>0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Araceli Reyes Goméz</dc:creator>
  <cp:lastModifiedBy>Araceli Reyes Goméz</cp:lastModifiedBy>
  <cp:revision>3</cp:revision>
  <cp:lastPrinted>2026-02-06T21:59:24Z</cp:lastPrinted>
  <dcterms:created xsi:type="dcterms:W3CDTF">2026-02-06T21:58:33Z</dcterms:created>
  <dcterms:modified xsi:type="dcterms:W3CDTF">2026-02-06T22:09:50Z</dcterms:modified>
</cp:coreProperties>
</file>